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8" r:id="rId3"/>
    <p:sldId id="265" r:id="rId4"/>
    <p:sldId id="266" r:id="rId5"/>
    <p:sldId id="267" r:id="rId6"/>
    <p:sldId id="256" r:id="rId7"/>
    <p:sldId id="257" r:id="rId8"/>
    <p:sldId id="258" r:id="rId9"/>
    <p:sldId id="259" r:id="rId10"/>
    <p:sldId id="262" r:id="rId11"/>
    <p:sldId id="263" r:id="rId12"/>
    <p:sldId id="261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600200"/>
            <a:ext cx="8640960" cy="17801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«Эффективные формы и методы формирования у дошкольников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безопасного поведения»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293096"/>
            <a:ext cx="4824536" cy="1872207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высшей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Курникова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Васильевна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2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116632"/>
            <a:ext cx="4935261" cy="658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08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658">
        <p:split orient="vert"/>
      </p:transition>
    </mc:Choice>
    <mc:Fallback xmlns="">
      <p:transition spd="slow" advTm="765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720" y="116632"/>
            <a:ext cx="4937161" cy="658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35933"/>
      </p:ext>
    </p:extLst>
  </p:cSld>
  <p:clrMapOvr>
    <a:masterClrMapping/>
  </p:clrMapOvr>
  <p:transition spd="slow" advTm="5391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332656"/>
            <a:ext cx="4608512" cy="614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65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225">
        <p:split orient="vert"/>
      </p:transition>
    </mc:Choice>
    <mc:Fallback xmlns="">
      <p:transition spd="slow" advTm="522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314808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1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*Эмоциональное благополучие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*опасности дома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*опасности на дороге и улице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*опасности в природе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в общении с незнакомыми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людьми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*опасности в интернете</a:t>
            </a:r>
          </a:p>
          <a:p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основам безопасности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13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2056"/>
            <a:ext cx="8229600" cy="12527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методы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88840"/>
            <a:ext cx="2952328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частично-поискового, поискового, проблемного характера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3796502"/>
            <a:ext cx="2736304" cy="12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Словесный (беседа, дискуссия, обсуждение в парах и т.д.)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89407" y="3789040"/>
            <a:ext cx="273630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(демонстрация различных объектов. Предметов, опытов, картин и т.д.)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1988840"/>
            <a:ext cx="2714600" cy="1202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(практические действия,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пыты)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6257559" y="1196752"/>
            <a:ext cx="48463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508136" y="1196752"/>
            <a:ext cx="48463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148064" y="1196752"/>
            <a:ext cx="484632" cy="25922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825885" y="1196752"/>
            <a:ext cx="484632" cy="2615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70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88126"/>
            <a:ext cx="3528392" cy="1280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(беседа, дискуссия, объяснение и т.п.)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602894"/>
            <a:ext cx="3528392" cy="1554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Групповые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(обсуждение проблемы в подгруппах, решение заданий, викторины и др.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3988" y="3922842"/>
            <a:ext cx="3528392" cy="15943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Индивидуальные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(практические и теоретические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5976" y="1788126"/>
            <a:ext cx="3744416" cy="1814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Работа в парах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(выполнение заданий, поиск ответа на карточках и т.п.)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59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32867" y="2185942"/>
            <a:ext cx="3240360" cy="16344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4725144"/>
            <a:ext cx="1440160" cy="10595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476672"/>
            <a:ext cx="1476164" cy="1104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материалы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20072" y="476672"/>
            <a:ext cx="1274440" cy="1104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тренинг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84168" y="1700808"/>
            <a:ext cx="2016224" cy="1199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Сюжетные игры (больница, аптека, спасатели,)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28184" y="3119264"/>
            <a:ext cx="216024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 и конструирование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76156" y="4419453"/>
            <a:ext cx="2232248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представления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39298" y="3126967"/>
            <a:ext cx="2149388" cy="1238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и обсуждение художественной литературы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7584" y="1700808"/>
            <a:ext cx="1861102" cy="1226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 печатные игры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27584" y="4537767"/>
            <a:ext cx="1778496" cy="10595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ситуации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45988" y="514935"/>
            <a:ext cx="113006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55976" y="4682882"/>
            <a:ext cx="1501316" cy="1698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приёмов поведения в опасных ситуациях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9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кейс -пособием по ПДД «Будь осторожен на дороге!»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09750"/>
            <a:ext cx="3672408" cy="49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36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592">
        <p:split orient="vert"/>
      </p:transition>
    </mc:Choice>
    <mc:Fallback xmlns="">
      <p:transition spd="slow" advTm="75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584841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89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191">
        <p:split orient="vert"/>
      </p:transition>
    </mc:Choice>
    <mc:Fallback xmlns="">
      <p:transition spd="slow" advTm="719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8388050" cy="6282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45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17">
        <p:split orient="vert"/>
      </p:transition>
    </mc:Choice>
    <mc:Fallback xmlns="">
      <p:transition spd="slow" advTm="801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4752528" cy="634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988">
        <p:split orient="vert"/>
      </p:transition>
    </mc:Choice>
    <mc:Fallback xmlns="">
      <p:transition spd="slow" advTm="99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175</TotalTime>
  <Words>191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Круглый стол  «Эффективные формы и методы формирования у дошкольников навыков безопасного поведения»</vt:lpstr>
      <vt:lpstr>Основные направления работы по основам безопасности</vt:lpstr>
      <vt:lpstr>Ведущие методы</vt:lpstr>
      <vt:lpstr>Формы</vt:lpstr>
      <vt:lpstr>Презентация PowerPoint</vt:lpstr>
      <vt:lpstr>Работа с кейс -пособием по ПДД «Будь осторожен на дороге!»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</dc:title>
  <dc:creator>User</dc:creator>
  <cp:lastModifiedBy>Работа</cp:lastModifiedBy>
  <cp:revision>12</cp:revision>
  <dcterms:created xsi:type="dcterms:W3CDTF">2024-11-10T05:31:39Z</dcterms:created>
  <dcterms:modified xsi:type="dcterms:W3CDTF">2024-11-15T04:44:31Z</dcterms:modified>
</cp:coreProperties>
</file>